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69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690F-FC1F-4AF4-AD70-52E1E09BF185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17.jpeg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6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23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31.jpeg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12" Type="http://schemas.openxmlformats.org/officeDocument/2006/relationships/image" Target="../media/image3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0" Type="http://schemas.openxmlformats.org/officeDocument/2006/relationships/image" Target="../media/image17.jpeg"/><Relationship Id="rId4" Type="http://schemas.openxmlformats.org/officeDocument/2006/relationships/image" Target="../media/image21.jpeg"/><Relationship Id="rId9" Type="http://schemas.openxmlformats.org/officeDocument/2006/relationships/image" Target="../media/image32.jpeg"/><Relationship Id="rId1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7.jpeg"/><Relationship Id="rId7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5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643075"/>
          </a:xfrm>
        </p:spPr>
        <p:txBody>
          <a:bodyPr>
            <a:normAutofit/>
          </a:bodyPr>
          <a:lstStyle/>
          <a:p>
            <a:r>
              <a:rPr lang="ru-RU" sz="7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ТРАНСПОРТ</a:t>
            </a:r>
            <a:endParaRPr lang="ru-RU" sz="7200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 descr="http://im7-tub-ru.yandex.net/i?id=75627642-4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714356"/>
            <a:ext cx="1797380" cy="1214446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48" name="Picture 4" descr="http://im8-tub-ru.yandex.net/i?id=130103143-3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643446"/>
            <a:ext cx="1905000" cy="142875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50" name="Picture 6" descr="http://im6-tub-ru.yandex.net/i?id=27302829-4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714356"/>
            <a:ext cx="1714512" cy="128587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52" name="Picture 8" descr="http://im6-tub-ru.yandex.net/i?id=78671431-38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4714884"/>
            <a:ext cx="1905000" cy="142875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5072066" y="6000768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КОСМОНАВТ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572008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МАШИНІСТ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66909" y="3643314"/>
            <a:ext cx="36519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Х</a:t>
            </a:r>
            <a:r>
              <a:rPr lang="ru-RU" sz="2400" b="1" dirty="0" smtClean="0">
                <a:latin typeface="Century Gothic" pitchFamily="34" charset="0"/>
              </a:rPr>
              <a:t>ТО КЕРУЄ ПОЇЗДОМ</a:t>
            </a:r>
            <a:r>
              <a:rPr lang="ru-RU" sz="2400" b="1" dirty="0" smtClean="0">
                <a:latin typeface="Century Gothic" pitchFamily="34" charset="0"/>
              </a:rPr>
              <a:t>?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5661033"/>
            <a:ext cx="1500198" cy="11969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8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714356"/>
            <a:ext cx="1571636" cy="117872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7143768" y="2000240"/>
            <a:ext cx="1156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ВОДІЙ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2500306"/>
            <a:ext cx="2162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АВТОМОБІЛЬ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2910" y="5500702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ПОЇЗД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66960" y="428604"/>
            <a:ext cx="440056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Х</a:t>
            </a:r>
            <a:r>
              <a:rPr lang="ru-RU" sz="2400" b="1" dirty="0" smtClean="0">
                <a:latin typeface="Century Gothic" pitchFamily="34" charset="0"/>
              </a:rPr>
              <a:t>ТО КЕРУЄ АВТОМОБІЛЕМ</a:t>
            </a:r>
            <a:r>
              <a:rPr lang="ru-RU" sz="2400" b="1" dirty="0" smtClean="0">
                <a:latin typeface="Century Gothic" pitchFamily="34" charset="0"/>
              </a:rPr>
              <a:t>?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99405" y="2076879"/>
            <a:ext cx="3624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Century Gothic" pitchFamily="34" charset="0"/>
              </a:rPr>
              <a:t>АВТОМОБІЛЕМ КЕРУЄ 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85984" y="4857760"/>
            <a:ext cx="2725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ПОЇЗДОМ КЕРУЄ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1071546"/>
            <a:ext cx="1928826" cy="126250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1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238" y="4187660"/>
            <a:ext cx="1887870" cy="117016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6" name="Picture 2" descr="http://im3-tub-ru.yandex.net/i?id=605730168-5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2928935"/>
            <a:ext cx="1857388" cy="12327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97 0.00671 L -0.06181 0.0192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3924 0.031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2 -0.02176 L -0.13803 0.0412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1.38889E-6 0.0944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19" grpId="0"/>
      <p:bldP spid="25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Century Gothic" pitchFamily="34" charset="0"/>
              </a:rPr>
              <a:t>          </a:t>
            </a: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Century Gothic" pitchFamily="34" charset="0"/>
              </a:rPr>
              <a:t>Х</a:t>
            </a:r>
            <a:r>
              <a:rPr lang="ru-RU" sz="2400" b="1" dirty="0" smtClean="0">
                <a:latin typeface="Century Gothic" pitchFamily="34" charset="0"/>
              </a:rPr>
              <a:t>ТО КЕРУЄ ПАРОПЛАВОМ </a:t>
            </a:r>
            <a:r>
              <a:rPr lang="ru-RU" sz="2400" b="1" dirty="0" smtClean="0">
                <a:latin typeface="Century Gothic" pitchFamily="34" charset="0"/>
              </a:rPr>
              <a:t>И КАТЕРОМ</a:t>
            </a:r>
            <a:r>
              <a:rPr lang="ru-RU" sz="2400" b="1" dirty="0" smtClean="0">
                <a:latin typeface="Century Gothic" pitchFamily="34" charset="0"/>
              </a:rPr>
              <a:t>?  </a:t>
            </a:r>
            <a:endParaRPr lang="ru-RU" sz="24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Century Gothic" pitchFamily="34" charset="0"/>
              </a:rPr>
              <a:t>       </a:t>
            </a:r>
            <a:r>
              <a:rPr lang="ru-RU" b="1" dirty="0" smtClean="0">
                <a:latin typeface="Century Gothic" pitchFamily="34" charset="0"/>
              </a:rPr>
              <a:t>П</a:t>
            </a:r>
            <a:r>
              <a:rPr lang="ru-RU" sz="2400" b="1" dirty="0" smtClean="0">
                <a:latin typeface="Century Gothic" pitchFamily="34" charset="0"/>
              </a:rPr>
              <a:t>АРОПЛАВОМ </a:t>
            </a:r>
            <a:r>
              <a:rPr lang="ru-RU" sz="2400" b="1" dirty="0" smtClean="0">
                <a:latin typeface="Century Gothic" pitchFamily="34" charset="0"/>
              </a:rPr>
              <a:t>И КАТЕРОМ </a:t>
            </a:r>
            <a:r>
              <a:rPr lang="ru-RU" sz="2400" b="1" dirty="0" smtClean="0">
                <a:latin typeface="Century Gothic" pitchFamily="34" charset="0"/>
              </a:rPr>
              <a:t>КЕРУЄ:</a:t>
            </a:r>
            <a:endParaRPr lang="ru-RU" sz="2400" b="1" dirty="0" smtClean="0">
              <a:latin typeface="Century Gothic" pitchFamily="34" charset="0"/>
            </a:endParaRPr>
          </a:p>
          <a:p>
            <a:pPr>
              <a:buNone/>
            </a:pPr>
            <a:endParaRPr lang="ru-RU" sz="2400" b="1" dirty="0" smtClean="0">
              <a:latin typeface="Century Gothic" pitchFamily="34" charset="0"/>
            </a:endParaRPr>
          </a:p>
          <a:p>
            <a:pPr>
              <a:buNone/>
            </a:pPr>
            <a:endParaRPr lang="ru-RU" sz="2400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Century Gothic" pitchFamily="34" charset="0"/>
              </a:rPr>
              <a:t>         </a:t>
            </a:r>
          </a:p>
          <a:p>
            <a:pPr algn="ctr">
              <a:buNone/>
            </a:pPr>
            <a:endParaRPr lang="ru-RU" b="1" dirty="0" smtClean="0">
              <a:latin typeface="Century Gothic" pitchFamily="34" charset="0"/>
            </a:endParaRPr>
          </a:p>
          <a:p>
            <a:pPr algn="ctr">
              <a:buNone/>
            </a:pPr>
            <a:endParaRPr lang="ru-RU" sz="4000" b="1" dirty="0" smtClean="0">
              <a:latin typeface="Century Gothic" pitchFamily="34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3" y="413504"/>
            <a:ext cx="1928826" cy="125452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28604"/>
            <a:ext cx="1920254" cy="128588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6" name="Picture 2" descr="http://im4-tub-ru.yandex.net/i?id=309919627-7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643446"/>
            <a:ext cx="1905000" cy="14287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6457545" y="607220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КАПІТАН</a:t>
            </a:r>
            <a:r>
              <a:rPr lang="ru-RU" sz="2400" b="1" dirty="0" smtClean="0">
                <a:latin typeface="Century Gothic" pitchFamily="34" charset="0"/>
              </a:rPr>
              <a:t>.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857364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КАТЕР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714488"/>
            <a:ext cx="1882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ПАРОПЛАВ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0" y="4500570"/>
            <a:ext cx="1285884" cy="15430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Picture 2" descr="http://im3-tub-ru.yandex.net/i?id=605730168-5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03301" y="4572008"/>
            <a:ext cx="1937398" cy="14287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643306" y="6072206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МАШИНІСТ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03536" y="6039407"/>
            <a:ext cx="1552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ЛЬОТЧИК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77 0.09444 L 0.01528 -0.1342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11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0139 -0.4131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928802"/>
            <a:ext cx="2643206" cy="182110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10" descr="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1928802"/>
            <a:ext cx="2892509" cy="185738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11" descr="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572008"/>
            <a:ext cx="2857520" cy="1816535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714348" y="214290"/>
            <a:ext cx="771530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entury Gothic" pitchFamily="34" charset="0"/>
              </a:rPr>
              <a:t>Ц</a:t>
            </a:r>
            <a:r>
              <a:rPr lang="ru-RU" sz="3600" b="1" dirty="0" smtClean="0">
                <a:solidFill>
                  <a:srgbClr val="FF0000"/>
                </a:solidFill>
                <a:latin typeface="Century Gothic" pitchFamily="34" charset="0"/>
              </a:rPr>
              <a:t>Е</a:t>
            </a:r>
            <a:r>
              <a:rPr lang="ru-RU" sz="3600" b="1" dirty="0" smtClean="0">
                <a:solidFill>
                  <a:srgbClr val="FF0000"/>
                </a:solidFill>
                <a:latin typeface="Century Gothic" pitchFamily="34" charset="0"/>
              </a:rPr>
              <a:t> СПЕЦІАЛЬНИЙ </a:t>
            </a:r>
            <a:r>
              <a:rPr lang="ru-RU" sz="3600" b="1" dirty="0" smtClean="0">
                <a:solidFill>
                  <a:srgbClr val="FF0000"/>
                </a:solidFill>
                <a:latin typeface="Century Gothic" pitchFamily="34" charset="0"/>
              </a:rPr>
              <a:t>ТРАНСПОРТ</a:t>
            </a:r>
          </a:p>
          <a:p>
            <a:pPr algn="ctr"/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3200" b="1" dirty="0" err="1" smtClean="0">
                <a:latin typeface="Century Gothic" pitchFamily="34" charset="0"/>
              </a:rPr>
              <a:t>Автомобілі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2400" b="1" dirty="0" err="1" smtClean="0">
                <a:latin typeface="Century Gothic" pitchFamily="34" charset="0"/>
              </a:rPr>
              <a:t>викликають</a:t>
            </a:r>
            <a:r>
              <a:rPr lang="ru-RU" sz="2400" b="1" dirty="0" smtClean="0">
                <a:latin typeface="Century Gothic" pitchFamily="34" charset="0"/>
              </a:rPr>
              <a:t>  </a:t>
            </a:r>
            <a:r>
              <a:rPr lang="ru-RU" sz="2400" b="1" dirty="0" smtClean="0">
                <a:latin typeface="Century Gothic" pitchFamily="34" charset="0"/>
              </a:rPr>
              <a:t>ПО ТЕЛЕФОНУ, </a:t>
            </a:r>
            <a:r>
              <a:rPr lang="ru-RU" sz="2400" b="1" dirty="0" err="1" smtClean="0">
                <a:latin typeface="Century Gothic" pitchFamily="34" charset="0"/>
              </a:rPr>
              <a:t>якщо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2400" b="1" dirty="0" err="1" smtClean="0">
                <a:latin typeface="Century Gothic" pitchFamily="34" charset="0"/>
              </a:rPr>
              <a:t>потрібна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2400" b="1" dirty="0" err="1" smtClean="0">
                <a:latin typeface="Century Gothic" pitchFamily="34" charset="0"/>
              </a:rPr>
              <a:t>термінова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2400" b="1" dirty="0" err="1" smtClean="0">
                <a:latin typeface="Century Gothic" pitchFamily="34" charset="0"/>
              </a:rPr>
              <a:t>допомога</a:t>
            </a:r>
            <a:r>
              <a:rPr lang="ru-RU" sz="2400" b="1" dirty="0" smtClean="0">
                <a:latin typeface="Century Gothic" pitchFamily="34" charset="0"/>
              </a:rPr>
              <a:t>.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786190"/>
            <a:ext cx="4087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ПОЖЕЖНИЙ АВТОМОБІЛЬ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3786190"/>
            <a:ext cx="4649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ПОЛІЦЕЙСЬКИЙ АВТОМОБІЛЬ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5857892"/>
            <a:ext cx="3482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Century Gothic" pitchFamily="34" charset="0"/>
              </a:rPr>
              <a:t>ШВИДКА ДОПОМОГА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928802"/>
            <a:ext cx="11320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101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8148" y="1928802"/>
            <a:ext cx="11320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102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57884" y="4643446"/>
            <a:ext cx="11320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</a:rPr>
              <a:t>103</a:t>
            </a:r>
            <a:endParaRPr lang="ru-RU" sz="4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6201" y="214290"/>
            <a:ext cx="26564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Century Gothic" pitchFamily="34" charset="0"/>
              </a:rPr>
              <a:t>Щ</a:t>
            </a:r>
            <a:r>
              <a:rPr lang="ru-RU" sz="3200" b="1" dirty="0" smtClean="0">
                <a:latin typeface="Century Gothic" pitchFamily="34" charset="0"/>
              </a:rPr>
              <a:t>О ЗАЙВЕ?</a:t>
            </a:r>
            <a:endParaRPr lang="ru-RU" sz="3200" b="1" dirty="0">
              <a:latin typeface="Century Gothic" pitchFamily="34" charset="0"/>
            </a:endParaRPr>
          </a:p>
        </p:txBody>
      </p:sp>
      <p:pic>
        <p:nvPicPr>
          <p:cNvPr id="5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214422"/>
            <a:ext cx="2867013" cy="186979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000504"/>
            <a:ext cx="3086123" cy="192882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4000504"/>
            <a:ext cx="2880381" cy="192882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785918" y="3143248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Century Gothic" pitchFamily="34" charset="0"/>
              </a:rPr>
              <a:t>ЧОВЕН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3143248"/>
            <a:ext cx="1882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ПАРОПЛАВ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85918" y="6143644"/>
            <a:ext cx="103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Century Gothic" pitchFamily="34" charset="0"/>
              </a:rPr>
              <a:t>ЛІТАК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6072206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КАТЕР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6626" name="Picture 2" descr="http://im7-tub-ru.yandex.net/i?id=443342901-5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6380" y="1142984"/>
            <a:ext cx="2959439" cy="185738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3107553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048331"/>
            <a:ext cx="3071834" cy="195243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000504"/>
            <a:ext cx="3000396" cy="19567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3056201" y="142852"/>
            <a:ext cx="26564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Century Gothic" pitchFamily="34" charset="0"/>
              </a:rPr>
              <a:t>Щ</a:t>
            </a:r>
            <a:r>
              <a:rPr lang="ru-RU" sz="3200" b="1" dirty="0" smtClean="0">
                <a:latin typeface="Century Gothic" pitchFamily="34" charset="0"/>
              </a:rPr>
              <a:t>О ЗАЙВЕ?</a:t>
            </a:r>
            <a:endParaRPr lang="ru-RU" sz="32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3286124"/>
            <a:ext cx="2162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АВТОМОБІЛЬ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6000768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Century Gothic" pitchFamily="34" charset="0"/>
              </a:rPr>
              <a:t>ЧОВЕН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47067" y="3286124"/>
            <a:ext cx="21291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latin typeface="Century Gothic" pitchFamily="34" charset="0"/>
              </a:rPr>
              <a:t>ВАНТАЖІВКА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6072206"/>
            <a:ext cx="2053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ВЕЛОСИПЕД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071942"/>
            <a:ext cx="3000396" cy="201415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142984"/>
            <a:ext cx="2857520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071942"/>
            <a:ext cx="3065824" cy="200026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928926" y="214290"/>
            <a:ext cx="26564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Century Gothic" pitchFamily="34" charset="0"/>
              </a:rPr>
              <a:t>Щ</a:t>
            </a:r>
            <a:r>
              <a:rPr lang="ru-RU" sz="3200" b="1" dirty="0" smtClean="0">
                <a:latin typeface="Century Gothic" pitchFamily="34" charset="0"/>
              </a:rPr>
              <a:t>О ЗАЙВЕ?</a:t>
            </a:r>
            <a:endParaRPr lang="ru-RU" sz="3200" b="1" dirty="0"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10315" y="3286124"/>
            <a:ext cx="2162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АВТОМОБІЛЬ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03974" y="3286124"/>
            <a:ext cx="1909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latin typeface="Century Gothic" pitchFamily="34" charset="0"/>
              </a:rPr>
              <a:t>ГЕЛІКОПТЕР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6143644"/>
            <a:ext cx="1293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РАКЕТА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6143644"/>
            <a:ext cx="103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latin typeface="Century Gothic" pitchFamily="34" charset="0"/>
              </a:rPr>
              <a:t>ЛІТАК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3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2857520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 flipH="1">
            <a:off x="2928926" y="2928934"/>
            <a:ext cx="2500329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ТРАНСПОРТ</a:t>
            </a:r>
            <a:endParaRPr lang="ru-RU" sz="2400" dirty="0"/>
          </a:p>
        </p:txBody>
      </p:sp>
      <p:sp>
        <p:nvSpPr>
          <p:cNvPr id="15" name="Выноска 1 14"/>
          <p:cNvSpPr/>
          <p:nvPr/>
        </p:nvSpPr>
        <p:spPr>
          <a:xfrm>
            <a:off x="6072198" y="2428868"/>
            <a:ext cx="2071702" cy="928694"/>
          </a:xfrm>
          <a:prstGeom prst="borderCallout1">
            <a:avLst>
              <a:gd name="adj1" fmla="val 18750"/>
              <a:gd name="adj2" fmla="val -8333"/>
              <a:gd name="adj3" fmla="val 97973"/>
              <a:gd name="adj4" fmla="val -368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НАЗЕМНИЙ</a:t>
            </a:r>
            <a:endParaRPr lang="ru-RU" dirty="0"/>
          </a:p>
        </p:txBody>
      </p:sp>
      <p:sp>
        <p:nvSpPr>
          <p:cNvPr id="16" name="Выноска 1 15"/>
          <p:cNvSpPr/>
          <p:nvPr/>
        </p:nvSpPr>
        <p:spPr>
          <a:xfrm flipH="1">
            <a:off x="357158" y="1928802"/>
            <a:ext cx="2214578" cy="96983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ПОВІТРЯНИЙ</a:t>
            </a:r>
            <a:endParaRPr lang="ru-RU" dirty="0"/>
          </a:p>
        </p:txBody>
      </p:sp>
      <p:sp>
        <p:nvSpPr>
          <p:cNvPr id="19" name="Выноска 1 18"/>
          <p:cNvSpPr/>
          <p:nvPr/>
        </p:nvSpPr>
        <p:spPr>
          <a:xfrm>
            <a:off x="6357950" y="4000504"/>
            <a:ext cx="2214578" cy="1112714"/>
          </a:xfrm>
          <a:prstGeom prst="borderCallout1">
            <a:avLst>
              <a:gd name="adj1" fmla="val 40389"/>
              <a:gd name="adj2" fmla="val -9687"/>
              <a:gd name="adj3" fmla="val -34335"/>
              <a:gd name="adj4" fmla="val -390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ВОДЯНИЙ</a:t>
            </a:r>
            <a:endParaRPr lang="ru-RU" dirty="0"/>
          </a:p>
        </p:txBody>
      </p:sp>
      <p:sp>
        <p:nvSpPr>
          <p:cNvPr id="21" name="Выноска 1 20"/>
          <p:cNvSpPr/>
          <p:nvPr/>
        </p:nvSpPr>
        <p:spPr>
          <a:xfrm flipH="1">
            <a:off x="428596" y="3929066"/>
            <a:ext cx="2286016" cy="1143008"/>
          </a:xfrm>
          <a:prstGeom prst="borderCallout1">
            <a:avLst>
              <a:gd name="adj1" fmla="val 50225"/>
              <a:gd name="adj2" fmla="val -7677"/>
              <a:gd name="adj3" fmla="val -16024"/>
              <a:gd name="adj4" fmla="val -45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СПЕЦІАЛЬНИЙ</a:t>
            </a:r>
            <a:endParaRPr lang="ru-RU" dirty="0"/>
          </a:p>
        </p:txBody>
      </p:sp>
      <p:pic>
        <p:nvPicPr>
          <p:cNvPr id="22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1714488"/>
            <a:ext cx="1478027" cy="107157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3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357166"/>
            <a:ext cx="1500198" cy="100707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42918"/>
            <a:ext cx="1494188" cy="107157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5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7818" y="714356"/>
            <a:ext cx="1428760" cy="100013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6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1857364"/>
            <a:ext cx="1461145" cy="92869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7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14942" y="5429264"/>
            <a:ext cx="1571636" cy="10249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8" name="Picture 2" descr="http://im7-tub-ru.yandex.net/i?id=443342901-50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00892" y="5500702"/>
            <a:ext cx="1365895" cy="85725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9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4000504"/>
            <a:ext cx="1857388" cy="12437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30" name="Выноска 1 29"/>
          <p:cNvSpPr/>
          <p:nvPr/>
        </p:nvSpPr>
        <p:spPr>
          <a:xfrm>
            <a:off x="7072330" y="1643050"/>
            <a:ext cx="1857388" cy="612648"/>
          </a:xfrm>
          <a:prstGeom prst="borderCallout1">
            <a:avLst>
              <a:gd name="adj1" fmla="val 18750"/>
              <a:gd name="adj2" fmla="val -8333"/>
              <a:gd name="adj3" fmla="val 124734"/>
              <a:gd name="adj4" fmla="val -34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ЗАЛІЗНИЧНИЙ</a:t>
            </a:r>
            <a:endParaRPr lang="ru-RU" dirty="0"/>
          </a:p>
        </p:txBody>
      </p:sp>
      <p:pic>
        <p:nvPicPr>
          <p:cNvPr id="31" name="Picture 9" descr="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214950"/>
            <a:ext cx="1244246" cy="85725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32" name="Picture 10" descr="2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85852" y="6000720"/>
            <a:ext cx="1335042" cy="8572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33" name="Picture 11" descr="2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28860" y="4929198"/>
            <a:ext cx="1500198" cy="95368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34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91466" y="642918"/>
            <a:ext cx="1152534" cy="7143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cxnSp>
        <p:nvCxnSpPr>
          <p:cNvPr id="36" name="Прямая со стрелкой 35"/>
          <p:cNvCxnSpPr>
            <a:stCxn id="34" idx="2"/>
          </p:cNvCxnSpPr>
          <p:nvPr/>
        </p:nvCxnSpPr>
        <p:spPr>
          <a:xfrm rot="16200000" flipH="1">
            <a:off x="8427254" y="1497776"/>
            <a:ext cx="285752" cy="4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6200000" flipH="1">
            <a:off x="6536545" y="1893083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5" idx="3"/>
          </p:cNvCxnSpPr>
          <p:nvPr/>
        </p:nvCxnSpPr>
        <p:spPr>
          <a:xfrm>
            <a:off x="6143636" y="2214554"/>
            <a:ext cx="964413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2071670" y="1500174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1285852" y="1785926"/>
            <a:ext cx="50006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5400000">
            <a:off x="2393141" y="2536025"/>
            <a:ext cx="50006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928662" y="5072074"/>
            <a:ext cx="92869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5400000" flipH="1" flipV="1">
            <a:off x="1464447" y="5464983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6200000" flipV="1">
            <a:off x="1964513" y="5179231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endCxn id="19" idx="1"/>
          </p:cNvCxnSpPr>
          <p:nvPr/>
        </p:nvCxnSpPr>
        <p:spPr>
          <a:xfrm flipV="1">
            <a:off x="6500826" y="5113218"/>
            <a:ext cx="964413" cy="316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16200000" flipV="1">
            <a:off x="7679553" y="5179231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5400000">
            <a:off x="5965041" y="4450557"/>
            <a:ext cx="628648" cy="157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Н</a:t>
            </a:r>
            <a:r>
              <a:rPr lang="ru-RU" sz="3200" b="1" dirty="0" smtClean="0">
                <a:latin typeface="Century Gothic" pitchFamily="34" charset="0"/>
              </a:rPr>
              <a:t>АЗВИ, ЩО ЦЕ?</a:t>
            </a:r>
            <a:endParaRPr lang="ru-RU" sz="3200" b="1" dirty="0">
              <a:latin typeface="Century Gothic" pitchFamily="34" charset="0"/>
            </a:endParaRPr>
          </a:p>
        </p:txBody>
      </p:sp>
      <p:pic>
        <p:nvPicPr>
          <p:cNvPr id="1126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68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071546"/>
            <a:ext cx="3107553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70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643182"/>
            <a:ext cx="3092806" cy="191702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357158" y="5429264"/>
            <a:ext cx="2492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АВТОМОБІЛЬ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5429264"/>
            <a:ext cx="2452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 smtClean="0">
                <a:latin typeface="Century Gothic" pitchFamily="34" charset="0"/>
              </a:rPr>
              <a:t>ВАНТАЖІВКА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929454" y="5429264"/>
            <a:ext cx="1501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ПОЇЗД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7814E-6 L 0.00955 -0.2981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22222E-6 -4.81481E-6 L -0.30712 -0.104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658 -0.0419 L 0.30209 -0.308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Н</a:t>
            </a:r>
            <a:r>
              <a:rPr lang="ru-RU" sz="3200" b="1" dirty="0" smtClean="0">
                <a:latin typeface="Century Gothic" pitchFamily="34" charset="0"/>
              </a:rPr>
              <a:t>АЗВИ</a:t>
            </a:r>
            <a:r>
              <a:rPr lang="ru-RU" sz="3200" b="1" dirty="0" smtClean="0">
                <a:latin typeface="Century Gothic" pitchFamily="34" charset="0"/>
              </a:rPr>
              <a:t>, </a:t>
            </a:r>
            <a:r>
              <a:rPr lang="ru-RU" sz="3200" b="1" dirty="0" smtClean="0">
                <a:latin typeface="Century Gothic" pitchFamily="34" charset="0"/>
              </a:rPr>
              <a:t>ЩО </a:t>
            </a:r>
            <a:r>
              <a:rPr lang="uk-UA" sz="3200" b="1" dirty="0" smtClean="0">
                <a:latin typeface="Century Gothic" pitchFamily="34" charset="0"/>
              </a:rPr>
              <a:t>ЦЕ</a:t>
            </a:r>
            <a:r>
              <a:rPr lang="ru-RU" sz="3200" b="1" dirty="0" smtClean="0">
                <a:latin typeface="Century Gothic" pitchFamily="34" charset="0"/>
              </a:rPr>
              <a:t>?</a:t>
            </a:r>
            <a:endParaRPr lang="ru-RU" sz="3200" b="1" dirty="0">
              <a:latin typeface="Century Gothic" pitchFamily="34" charset="0"/>
            </a:endParaRPr>
          </a:p>
        </p:txBody>
      </p:sp>
      <p:pic>
        <p:nvPicPr>
          <p:cNvPr id="11272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71546"/>
            <a:ext cx="2636063" cy="17145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76" name="Picture 12" descr="http://im5-tub-ru.yandex.net/i?id=104091800-28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286256"/>
            <a:ext cx="2643206" cy="18228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1071546"/>
            <a:ext cx="2607472" cy="178594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4214818"/>
            <a:ext cx="2628903" cy="17145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500430" y="2000240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ПАРОПЛАВ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4744" y="2786058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Century Gothic" pitchFamily="34" charset="0"/>
              </a:rPr>
              <a:t>ЧОВЕН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3571876"/>
            <a:ext cx="1826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АВТОБУС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01222" y="4357694"/>
            <a:ext cx="1173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latin typeface="Century Gothic" pitchFamily="34" charset="0"/>
              </a:rPr>
              <a:t>ЛІТАК</a:t>
            </a:r>
            <a:endParaRPr lang="ru-RU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1273 L -0.30313 0.117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61 0.02408 L -0.30313 0.475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2107 L 0.32639 -0.090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4699 L 0.33073 0.25695 " pathEditMode="relative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Century Gothic" pitchFamily="34" charset="0"/>
              </a:rPr>
              <a:t>Н</a:t>
            </a:r>
            <a:r>
              <a:rPr lang="ru-RU" sz="3200" b="1" dirty="0" smtClean="0">
                <a:latin typeface="Century Gothic" pitchFamily="34" charset="0"/>
              </a:rPr>
              <a:t>АЗВИ,ЩО ЦЕ?</a:t>
            </a:r>
            <a:endParaRPr lang="ru-RU" sz="3200" b="1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150017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ВЕЛОСИПЕД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50463" y="221455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РАКЕТА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63739" y="2928934"/>
            <a:ext cx="1731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ВЕРТОЛІТ</a:t>
            </a:r>
            <a:endParaRPr lang="ru-RU" sz="2800" b="1" dirty="0">
              <a:latin typeface="Century Gothic" pitchFamily="34" charset="0"/>
            </a:endParaRPr>
          </a:p>
        </p:txBody>
      </p:sp>
      <p:pic>
        <p:nvPicPr>
          <p:cNvPr id="1026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2357454" cy="17859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8" name="Picture 4" descr="http://im0-tub-ru.yandex.net/i?id=383665872-4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6108" y="1071546"/>
            <a:ext cx="1684032" cy="242889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331662"/>
            <a:ext cx="2626045" cy="166909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6" name="Прямоугольник 15"/>
          <p:cNvSpPr/>
          <p:nvPr/>
        </p:nvSpPr>
        <p:spPr>
          <a:xfrm>
            <a:off x="3966706" y="3571876"/>
            <a:ext cx="1210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КАТЕР</a:t>
            </a:r>
            <a:endParaRPr lang="ru-RU" sz="2800" b="1" dirty="0">
              <a:latin typeface="Century Gothic" pitchFamily="34" charset="0"/>
            </a:endParaRPr>
          </a:p>
        </p:txBody>
      </p:sp>
      <p:pic>
        <p:nvPicPr>
          <p:cNvPr id="1032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4429132"/>
            <a:ext cx="2500330" cy="167432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6537E-6 L -0.30712 0.6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81 L 0.34653 0.180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81 0.00324 L -0.32292 0.045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4603 L 0.32292 0.371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14290"/>
            <a:ext cx="2357454" cy="154306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7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2428868"/>
            <a:ext cx="2393173" cy="166688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8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214290"/>
            <a:ext cx="2359669" cy="15716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9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2500306"/>
            <a:ext cx="2388070" cy="159111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5362" name="Picture 2" descr="http://im3-tub-ru.yandex.net/i?id=168621710-64-7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66987" y="1956935"/>
            <a:ext cx="3810027" cy="285752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428596" y="5572140"/>
            <a:ext cx="773000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latin typeface="Century Gothic" pitchFamily="34" charset="0"/>
              </a:rPr>
              <a:t>це</a:t>
            </a:r>
            <a:r>
              <a:rPr lang="ru-RU" sz="2800" b="1" dirty="0" smtClean="0">
                <a:latin typeface="Century Gothic" pitchFamily="34" charset="0"/>
              </a:rPr>
              <a:t> НАЗЕМНИЙ ТРАНСПОРТ, ЇДЕ ПО ЗЕМЛІ</a:t>
            </a:r>
          </a:p>
          <a:p>
            <a:pPr algn="ctr"/>
            <a:r>
              <a:rPr lang="ru-RU" sz="2800" b="1" dirty="0" smtClean="0">
                <a:latin typeface="Century Gothic" pitchFamily="34" charset="0"/>
              </a:rPr>
              <a:t>(ПО ДОРОЗІ, ПО РЕЛЬСАХ).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53164" y="1376979"/>
            <a:ext cx="2162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АВТОМОБІЛЬ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786578" y="1357298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ПОЇЗД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4143380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АВТОБУС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58016" y="4143380"/>
            <a:ext cx="21291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latin typeface="Century Gothic" pitchFamily="34" charset="0"/>
              </a:rPr>
              <a:t>ВАНТАЖІВКА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2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07587" y="214290"/>
            <a:ext cx="1928826" cy="122594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4" name="Прямоугольник 13"/>
          <p:cNvSpPr/>
          <p:nvPr/>
        </p:nvSpPr>
        <p:spPr>
          <a:xfrm>
            <a:off x="3587150" y="1445587"/>
            <a:ext cx="2053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ВЕЛОСИПЕД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31252" y="4786322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ДОРОГА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500306"/>
            <a:ext cx="2428860" cy="158403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0" y="5786454"/>
            <a:ext cx="90717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latin typeface="Century Gothic" pitchFamily="34" charset="0"/>
              </a:rPr>
              <a:t>Це</a:t>
            </a:r>
            <a:r>
              <a:rPr lang="ru-RU" sz="3200" b="1" dirty="0" smtClean="0">
                <a:latin typeface="Century Gothic" pitchFamily="34" charset="0"/>
              </a:rPr>
              <a:t> </a:t>
            </a:r>
            <a:r>
              <a:rPr lang="ru-RU" sz="3200" b="1" dirty="0" smtClean="0">
                <a:latin typeface="Century Gothic" pitchFamily="34" charset="0"/>
              </a:rPr>
              <a:t>ВОДЯНИЙ </a:t>
            </a:r>
            <a:r>
              <a:rPr lang="ru-RU" sz="3200" b="1" dirty="0" smtClean="0">
                <a:latin typeface="Century Gothic" pitchFamily="34" charset="0"/>
              </a:rPr>
              <a:t>ТРАНСПОРТ, ПЛИВЕ ПО ВОДІ. 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1472" y="4214818"/>
            <a:ext cx="1345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 smtClean="0">
                <a:latin typeface="Century Gothic" pitchFamily="34" charset="0"/>
              </a:rPr>
              <a:t>ЧОВЕН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1928802"/>
            <a:ext cx="2162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ПАРОПЛАВ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215206" y="4214818"/>
            <a:ext cx="1210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КАТЕР</a:t>
            </a:r>
            <a:endParaRPr lang="ru-RU" sz="2800" b="1" dirty="0">
              <a:latin typeface="Century Gothic" pitchFamily="34" charset="0"/>
            </a:endParaRPr>
          </a:p>
        </p:txBody>
      </p:sp>
      <p:pic>
        <p:nvPicPr>
          <p:cNvPr id="2050" name="Picture 2" descr="http://im4-tub-ru.yandex.net/i?id=12786100-4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571744"/>
            <a:ext cx="3712611" cy="250033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pic>
        <p:nvPicPr>
          <p:cNvPr id="15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1" y="285728"/>
            <a:ext cx="2500330" cy="162623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5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2571744"/>
            <a:ext cx="2357454" cy="157865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6" name="Прямоугольник 25"/>
          <p:cNvSpPr/>
          <p:nvPr/>
        </p:nvSpPr>
        <p:spPr>
          <a:xfrm>
            <a:off x="3953081" y="5072074"/>
            <a:ext cx="1237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ВОДА</a:t>
            </a:r>
            <a:endParaRPr lang="ru-RU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65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659711" y="5429264"/>
            <a:ext cx="762901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latin typeface="Century Gothic" pitchFamily="34" charset="0"/>
              </a:rPr>
              <a:t>Це</a:t>
            </a:r>
            <a:r>
              <a:rPr lang="ru-RU" sz="3200" b="1" dirty="0" smtClean="0">
                <a:latin typeface="Century Gothic" pitchFamily="34" charset="0"/>
              </a:rPr>
              <a:t> ПОВІТРЯНИЙ ТРАНСПОРТ, ЛЕТИТЬ </a:t>
            </a:r>
          </a:p>
          <a:p>
            <a:pPr algn="ctr"/>
            <a:r>
              <a:rPr lang="ru-RU" sz="3200" b="1" dirty="0" smtClean="0">
                <a:latin typeface="Century Gothic" pitchFamily="34" charset="0"/>
              </a:rPr>
              <a:t>ПО НЕБУ. 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3495" y="4214818"/>
            <a:ext cx="1476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РАКЕТА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38901" y="1928802"/>
            <a:ext cx="1173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 smtClean="0">
                <a:latin typeface="Century Gothic" pitchFamily="34" charset="0"/>
              </a:rPr>
              <a:t>ЛІТАК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20168" y="4197160"/>
            <a:ext cx="2191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latin typeface="Century Gothic" pitchFamily="34" charset="0"/>
              </a:rPr>
              <a:t>ГЕЛІКОПТЕР</a:t>
            </a:r>
            <a:endParaRPr lang="ru-RU" sz="28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68170" y="4857760"/>
            <a:ext cx="2525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ПОВІТРЯ (НЕБО)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1026" name="Picture 2" descr="http://im4-tub-ru.yandex.net/i?id=86503682-5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5114" y="2428868"/>
            <a:ext cx="3238523" cy="242889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5" y="357166"/>
            <a:ext cx="2400317" cy="150019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2" name="Picture 8" descr="http://im5-tub-ru.yandex.net/i?id=78016475-7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2428868"/>
            <a:ext cx="2357454" cy="17859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500306"/>
            <a:ext cx="2286016" cy="17145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1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1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379627" y="4286256"/>
            <a:ext cx="1106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РАКЕТА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6000768"/>
            <a:ext cx="1824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КОСМОНАВТ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429520" y="6000768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ЛЬОТЧИК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2116" y="2428868"/>
            <a:ext cx="3480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 </a:t>
            </a:r>
            <a:r>
              <a:rPr lang="ru-RU" sz="2400" b="1" dirty="0" err="1" smtClean="0">
                <a:latin typeface="Century Gothic" pitchFamily="34" charset="0"/>
              </a:rPr>
              <a:t>Хто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r>
              <a:rPr lang="ru-RU" sz="2400" b="1" dirty="0" err="1" smtClean="0">
                <a:latin typeface="Century Gothic" pitchFamily="34" charset="0"/>
              </a:rPr>
              <a:t>керує</a:t>
            </a:r>
            <a:r>
              <a:rPr lang="ru-RU" sz="2400" b="1" dirty="0" smtClean="0">
                <a:latin typeface="Century Gothic" pitchFamily="34" charset="0"/>
              </a:rPr>
              <a:t> ракетою</a:t>
            </a:r>
            <a:r>
              <a:rPr lang="ru-RU" sz="2000" b="1" dirty="0" smtClean="0">
                <a:latin typeface="Century Gothic" pitchFamily="34" charset="0"/>
              </a:rPr>
              <a:t>?</a:t>
            </a:r>
            <a:endParaRPr lang="ru-RU" sz="2000" b="1" dirty="0">
              <a:latin typeface="Century Gothic" pitchFamily="34" charset="0"/>
            </a:endParaRPr>
          </a:p>
        </p:txBody>
      </p:sp>
      <p:pic>
        <p:nvPicPr>
          <p:cNvPr id="1032" name="Picture 8" descr="http://im5-tub-ru.yandex.net/i?id=78016475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642918"/>
            <a:ext cx="1643074" cy="124475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000372"/>
            <a:ext cx="1643074" cy="123230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6818" y="4714885"/>
            <a:ext cx="1432570" cy="114300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9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4371982"/>
            <a:ext cx="1357322" cy="16287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1403673" y="1928802"/>
            <a:ext cx="16193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latin typeface="Century Gothic" pitchFamily="34" charset="0"/>
              </a:rPr>
              <a:t>ГЕЛІКОПТЕР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9911" y="30777"/>
            <a:ext cx="3720891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Х</a:t>
            </a:r>
            <a:r>
              <a:rPr lang="ru-RU" sz="2000" b="1" dirty="0" smtClean="0">
                <a:latin typeface="Century Gothic" pitchFamily="34" charset="0"/>
              </a:rPr>
              <a:t>ТО КЕРУЄ ГЕЛІКОПТЕРОМ?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000364" y="1571612"/>
            <a:ext cx="30748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000" b="1" dirty="0" smtClean="0">
                <a:latin typeface="Century Gothic" pitchFamily="34" charset="0"/>
              </a:rPr>
              <a:t>ГЕЛІКОПТЕРОМ КЕРУЄ 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28926" y="3357562"/>
            <a:ext cx="23599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РАКЕТОЮ КЕРУЄ </a:t>
            </a:r>
            <a:endParaRPr lang="ru-RU" sz="2000" dirty="0"/>
          </a:p>
        </p:txBody>
      </p:sp>
      <p:pic>
        <p:nvPicPr>
          <p:cNvPr id="29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12" y="4768462"/>
            <a:ext cx="1500198" cy="112514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30" name="Прямоугольник 29"/>
          <p:cNvSpPr/>
          <p:nvPr/>
        </p:nvSpPr>
        <p:spPr>
          <a:xfrm>
            <a:off x="2721930" y="6000768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entury Gothic" pitchFamily="34" charset="0"/>
              </a:rPr>
              <a:t>ВОДІЙ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3146 L -0.1283 -0.645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-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10919 L -0.00087 -0.6023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91117E-7 L 0.08958 -0.3828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19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89 -0.07911 L 0.26875 -0.2576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6" grpId="0"/>
      <p:bldP spid="19" grpId="0"/>
      <p:bldP spid="25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5857884" y="6072206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КОСМОНАВТ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72396" y="4500570"/>
            <a:ext cx="1552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ЛЬОТЧИК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28863" y="3643314"/>
            <a:ext cx="4474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Х</a:t>
            </a:r>
            <a:r>
              <a:rPr lang="ru-RU" sz="2400" b="1" dirty="0" smtClean="0">
                <a:latin typeface="Century Gothic" pitchFamily="34" charset="0"/>
              </a:rPr>
              <a:t>ТО КЕРУЄ САМОЛЬОТОМ</a:t>
            </a:r>
            <a:r>
              <a:rPr lang="ru-RU" sz="2400" b="1" dirty="0" smtClean="0">
                <a:latin typeface="Century Gothic" pitchFamily="34" charset="0"/>
              </a:rPr>
              <a:t>?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661033"/>
            <a:ext cx="1500198" cy="11969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8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714356"/>
            <a:ext cx="1571636" cy="117872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9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928934"/>
            <a:ext cx="1285884" cy="15430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7143768" y="2000240"/>
            <a:ext cx="1156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ВОДІЙ</a:t>
            </a:r>
            <a:endParaRPr lang="ru-RU" sz="2400" dirty="0"/>
          </a:p>
        </p:txBody>
      </p:sp>
      <p:pic>
        <p:nvPicPr>
          <p:cNvPr id="18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4214818"/>
            <a:ext cx="1857388" cy="11608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428596" y="2643182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АВТОБУС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5572140"/>
            <a:ext cx="103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latin typeface="Century Gothic" pitchFamily="34" charset="0"/>
              </a:rPr>
              <a:t>ЛІТАК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79358" y="428604"/>
            <a:ext cx="4100803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3200" b="1" dirty="0" smtClean="0">
                <a:latin typeface="Century Gothic" pitchFamily="34" charset="0"/>
              </a:rPr>
              <a:t>Х</a:t>
            </a:r>
            <a:r>
              <a:rPr lang="ru-RU" sz="2400" b="1" dirty="0" smtClean="0">
                <a:latin typeface="Century Gothic" pitchFamily="34" charset="0"/>
              </a:rPr>
              <a:t>ТО КЕРУЄ </a:t>
            </a:r>
            <a:r>
              <a:rPr lang="ru-RU" sz="2400" b="1" dirty="0" smtClean="0">
                <a:latin typeface="Century Gothic" pitchFamily="34" charset="0"/>
              </a:rPr>
              <a:t>АВТОБУСОМ?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99405" y="2076879"/>
            <a:ext cx="3324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Century Gothic" pitchFamily="34" charset="0"/>
              </a:rPr>
              <a:t>АВТОБУСОМ </a:t>
            </a:r>
            <a:r>
              <a:rPr lang="ru-RU" sz="2400" b="1" dirty="0" smtClean="0">
                <a:latin typeface="Century Gothic" pitchFamily="34" charset="0"/>
              </a:rPr>
              <a:t>КЕРУЄ</a:t>
            </a:r>
            <a:r>
              <a:rPr lang="ru-RU" sz="2400" b="1" dirty="0" smtClean="0">
                <a:latin typeface="Century Gothic" pitchFamily="34" charset="0"/>
              </a:rPr>
              <a:t> </a:t>
            </a:r>
            <a:endParaRPr lang="ru-RU" sz="2400" b="1" dirty="0">
              <a:latin typeface="Century Gothic" pitchFamily="34" charset="0"/>
            </a:endParaRPr>
          </a:p>
        </p:txBody>
      </p:sp>
      <p:pic>
        <p:nvPicPr>
          <p:cNvPr id="20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6254" y="1260316"/>
            <a:ext cx="1928794" cy="128511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8" name="Прямоугольник 27"/>
          <p:cNvSpPr/>
          <p:nvPr/>
        </p:nvSpPr>
        <p:spPr>
          <a:xfrm>
            <a:off x="2285984" y="4857760"/>
            <a:ext cx="2616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 Gothic" pitchFamily="34" charset="0"/>
              </a:rPr>
              <a:t>ЛІТАКОМ</a:t>
            </a:r>
            <a:r>
              <a:rPr lang="ru-RU" sz="2400" b="1" dirty="0" smtClean="0">
                <a:latin typeface="Century Gothic" pitchFamily="34" charset="0"/>
              </a:rPr>
              <a:t> КЕРУЄ</a:t>
            </a:r>
            <a:endParaRPr lang="ru-RU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0185 L -0.12049 0.0106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3924 0.031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19 -0.01134 L -0.15399 0.0516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3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5486 L -0.0125 0.1071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17" grpId="0"/>
      <p:bldP spid="19" grpId="0"/>
      <p:bldP spid="23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197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ТРАНСПОРТ</vt:lpstr>
      <vt:lpstr>НАЗВИ, ЩО ЦЕ?</vt:lpstr>
      <vt:lpstr>НАЗВИ, ЩО ЦЕ?</vt:lpstr>
      <vt:lpstr>НАЗВИ,ЩО ЦЕ?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ТРАНСПОРТ</dc:title>
  <dc:creator>1</dc:creator>
  <cp:lastModifiedBy>user</cp:lastModifiedBy>
  <cp:revision>67</cp:revision>
  <dcterms:created xsi:type="dcterms:W3CDTF">2013-07-07T06:42:58Z</dcterms:created>
  <dcterms:modified xsi:type="dcterms:W3CDTF">2017-02-16T12:46:40Z</dcterms:modified>
</cp:coreProperties>
</file>